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5143500" cx="9144000"/>
  <p:notesSz cx="6858000" cy="9144000"/>
  <p:embeddedFontLst>
    <p:embeddedFont>
      <p:font typeface="Sniglet"/>
      <p:regular r:id="rId49"/>
    </p:embeddedFont>
    <p:embeddedFont>
      <p:font typeface="Dosis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Snigle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Dosis-bold.fntdata"/><Relationship Id="rId50" Type="http://schemas.openxmlformats.org/officeDocument/2006/relationships/font" Target="fonts/Dosis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Shape 6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Shape 6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Shape 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Shape 6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Shape 6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Shape 6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Shape 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Shape 6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Shape 6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Shape 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Shape 6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Shape 6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Shape 7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Shape 7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Shape 7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Shape 7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Shape 7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Shape 7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r">
              <a:spcBef>
                <a:spcPts val="0"/>
              </a:spcBef>
              <a:buClr>
                <a:srgbClr val="1C4587"/>
              </a:buClr>
              <a:buSzPct val="100000"/>
              <a:defRPr b="0" sz="480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buClr>
                <a:srgbClr val="1C4587"/>
              </a:buClr>
              <a:buSzPct val="100000"/>
              <a:defRPr b="0" sz="480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buClr>
                <a:srgbClr val="1C4587"/>
              </a:buClr>
              <a:buSzPct val="100000"/>
              <a:defRPr b="0" sz="480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buClr>
                <a:srgbClr val="1C4587"/>
              </a:buClr>
              <a:buSzPct val="100000"/>
              <a:defRPr b="0" sz="480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buClr>
                <a:srgbClr val="1C4587"/>
              </a:buClr>
              <a:buSzPct val="100000"/>
              <a:defRPr b="0" sz="480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buClr>
                <a:srgbClr val="1C4587"/>
              </a:buClr>
              <a:buSzPct val="100000"/>
              <a:defRPr b="0" sz="480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buClr>
                <a:srgbClr val="1C4587"/>
              </a:buClr>
              <a:buSzPct val="100000"/>
              <a:defRPr b="0" sz="480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buClr>
                <a:srgbClr val="1C4587"/>
              </a:buClr>
              <a:buSzPct val="100000"/>
              <a:defRPr b="0" sz="480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buClr>
                <a:srgbClr val="1C4587"/>
              </a:buClr>
              <a:buSzPct val="100000"/>
              <a:defRPr b="0" sz="48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162" name="Shape 162"/>
          <p:cNvSpPr/>
          <p:nvPr/>
        </p:nvSpPr>
        <p:spPr>
          <a:xfrm>
            <a:off x="723692" y="4220090"/>
            <a:ext cx="794875" cy="985737"/>
          </a:xfrm>
          <a:custGeom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8" y="3053286"/>
            <a:ext cx="782014" cy="890356"/>
          </a:xfrm>
          <a:custGeom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1" y="3422420"/>
            <a:ext cx="370864" cy="809587"/>
          </a:xfrm>
          <a:custGeom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5" y="3128353"/>
            <a:ext cx="730670" cy="895810"/>
          </a:xfrm>
          <a:custGeom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7" y="3285712"/>
            <a:ext cx="805934" cy="750837"/>
          </a:xfrm>
          <a:custGeom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3346842"/>
            <a:ext cx="873792" cy="600259"/>
          </a:xfrm>
          <a:custGeom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3125540"/>
            <a:ext cx="657208" cy="679226"/>
          </a:xfrm>
          <a:custGeom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1" y="3994834"/>
            <a:ext cx="919681" cy="950907"/>
          </a:xfrm>
          <a:custGeom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1" y="4036537"/>
            <a:ext cx="890356" cy="706800"/>
          </a:xfrm>
          <a:custGeom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1" y="3186156"/>
            <a:ext cx="829754" cy="780162"/>
          </a:xfrm>
          <a:custGeom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0" y="3186146"/>
            <a:ext cx="599145" cy="706812"/>
          </a:xfrm>
          <a:custGeom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4" y="4813558"/>
            <a:ext cx="816943" cy="313966"/>
          </a:xfrm>
          <a:custGeom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4508764"/>
            <a:ext cx="1040883" cy="730620"/>
          </a:xfrm>
          <a:custGeom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3104431"/>
            <a:ext cx="684731" cy="721462"/>
          </a:xfrm>
          <a:custGeom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4729516"/>
            <a:ext cx="525045" cy="372666"/>
          </a:xfrm>
          <a:custGeom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1" y="4729061"/>
            <a:ext cx="508531" cy="324975"/>
          </a:xfrm>
          <a:custGeom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6" y="4429326"/>
            <a:ext cx="570934" cy="567281"/>
          </a:xfrm>
          <a:custGeom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0" y="3053271"/>
            <a:ext cx="541559" cy="679276"/>
          </a:xfrm>
          <a:custGeom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4" y="4028294"/>
            <a:ext cx="734323" cy="723314"/>
          </a:xfrm>
          <a:custGeom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4094875"/>
            <a:ext cx="275433" cy="244207"/>
          </a:xfrm>
          <a:custGeom>
            <a:pathLst>
              <a:path extrusionOk="0" h="4880" w="5504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3" y="4082883"/>
            <a:ext cx="690236" cy="510383"/>
          </a:xfrm>
          <a:custGeom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3417442"/>
            <a:ext cx="317619" cy="659009"/>
          </a:xfrm>
          <a:custGeom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7" y="4213989"/>
            <a:ext cx="884796" cy="750833"/>
          </a:xfrm>
          <a:custGeom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115838" y="4509560"/>
            <a:ext cx="537852" cy="464440"/>
          </a:xfrm>
          <a:custGeom>
            <a:pathLst>
              <a:path extrusionOk="0" h="9281" w="10748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3" y="3966329"/>
            <a:ext cx="846268" cy="598458"/>
          </a:xfrm>
          <a:custGeom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96794" y="3021440"/>
            <a:ext cx="493819" cy="631536"/>
          </a:xfrm>
          <a:custGeom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3705906"/>
            <a:ext cx="666365" cy="752689"/>
          </a:xfrm>
          <a:custGeom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4742878"/>
            <a:ext cx="681078" cy="455286"/>
          </a:xfrm>
          <a:custGeom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4614394"/>
            <a:ext cx="308461" cy="330480"/>
          </a:xfrm>
          <a:custGeom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mpletely blank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ctrTitle"/>
          </p:nvPr>
        </p:nvSpPr>
        <p:spPr>
          <a:xfrm>
            <a:off x="3210934" y="1661761"/>
            <a:ext cx="53016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r">
              <a:spcBef>
                <a:spcPts val="0"/>
              </a:spcBef>
              <a:buSzPct val="100000"/>
              <a:defRPr b="0" sz="3700"/>
            </a:lvl1pPr>
            <a:lvl2pPr lvl="1" rtl="0" algn="r">
              <a:spcBef>
                <a:spcPts val="0"/>
              </a:spcBef>
              <a:buSzPct val="100000"/>
              <a:defRPr b="0" sz="3700"/>
            </a:lvl2pPr>
            <a:lvl3pPr lvl="2" rtl="0" algn="r">
              <a:spcBef>
                <a:spcPts val="0"/>
              </a:spcBef>
              <a:buSzPct val="100000"/>
              <a:defRPr b="0" sz="3700"/>
            </a:lvl3pPr>
            <a:lvl4pPr lvl="3" rtl="0" algn="r">
              <a:spcBef>
                <a:spcPts val="0"/>
              </a:spcBef>
              <a:buSzPct val="100000"/>
              <a:defRPr b="0" sz="3700"/>
            </a:lvl4pPr>
            <a:lvl5pPr lvl="4" rtl="0" algn="r">
              <a:spcBef>
                <a:spcPts val="0"/>
              </a:spcBef>
              <a:buSzPct val="100000"/>
              <a:defRPr b="0" sz="3700"/>
            </a:lvl5pPr>
            <a:lvl6pPr lvl="5" rtl="0" algn="r">
              <a:spcBef>
                <a:spcPts val="0"/>
              </a:spcBef>
              <a:buSzPct val="100000"/>
              <a:defRPr b="0" sz="3700"/>
            </a:lvl6pPr>
            <a:lvl7pPr lvl="6" rtl="0" algn="r">
              <a:spcBef>
                <a:spcPts val="0"/>
              </a:spcBef>
              <a:buSzPct val="100000"/>
              <a:defRPr b="0" sz="3700"/>
            </a:lvl7pPr>
            <a:lvl8pPr lvl="7" rtl="0" algn="r">
              <a:spcBef>
                <a:spcPts val="0"/>
              </a:spcBef>
              <a:buSzPct val="100000"/>
              <a:defRPr b="0" sz="3700"/>
            </a:lvl8pPr>
            <a:lvl9pPr lvl="8" rtl="0" algn="r">
              <a:spcBef>
                <a:spcPts val="0"/>
              </a:spcBef>
              <a:buSzPct val="100000"/>
              <a:defRPr b="0" sz="3700"/>
            </a:lvl9pPr>
          </a:lstStyle>
          <a:p/>
        </p:txBody>
      </p:sp>
      <p:sp>
        <p:nvSpPr>
          <p:cNvPr id="193" name="Shape 193"/>
          <p:cNvSpPr txBox="1"/>
          <p:nvPr>
            <p:ph idx="1" type="subTitle"/>
          </p:nvPr>
        </p:nvSpPr>
        <p:spPr>
          <a:xfrm>
            <a:off x="3210884" y="2864176"/>
            <a:ext cx="53016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r">
              <a:spcBef>
                <a:spcPts val="0"/>
              </a:spcBef>
              <a:buClr>
                <a:srgbClr val="1C4587"/>
              </a:buClr>
              <a:buNone/>
              <a:defRPr>
                <a:solidFill>
                  <a:srgbClr val="1C4587"/>
                </a:solidFill>
              </a:defRPr>
            </a:lvl1pPr>
            <a:lvl2pPr lvl="1" rtl="0" algn="r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2pPr>
            <a:lvl3pPr lvl="2" rtl="0" algn="r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3pPr>
            <a:lvl4pPr lvl="3" rtl="0" algn="r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4pPr>
            <a:lvl5pPr lvl="4" rtl="0" algn="r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5pPr>
            <a:lvl6pPr lvl="5" rtl="0" algn="r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6pPr>
            <a:lvl7pPr lvl="6" rtl="0" algn="r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7pPr>
            <a:lvl8pPr lvl="7" rtl="0" algn="r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8pPr>
            <a:lvl9pPr lvl="8" rtl="0" algn="r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194" name="Shape 194"/>
          <p:cNvSpPr/>
          <p:nvPr/>
        </p:nvSpPr>
        <p:spPr>
          <a:xfrm>
            <a:off x="4412080" y="4661638"/>
            <a:ext cx="450549" cy="558733"/>
          </a:xfrm>
          <a:custGeom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5" y="4000287"/>
            <a:ext cx="443259" cy="504670"/>
          </a:xfrm>
          <a:custGeom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4" y="4209514"/>
            <a:ext cx="210213" cy="458888"/>
          </a:xfrm>
          <a:custGeom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0" y="4042835"/>
            <a:ext cx="414157" cy="507761"/>
          </a:xfrm>
          <a:custGeom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4132027"/>
            <a:ext cx="456818" cy="425588"/>
          </a:xfrm>
          <a:custGeom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3" y="4166676"/>
            <a:ext cx="495281" cy="340238"/>
          </a:xfrm>
          <a:custGeom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4041241"/>
            <a:ext cx="372517" cy="384998"/>
          </a:xfrm>
          <a:custGeom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1" y="4533961"/>
            <a:ext cx="521291" cy="538991"/>
          </a:xfrm>
          <a:custGeom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3" y="4557599"/>
            <a:ext cx="504670" cy="400627"/>
          </a:xfrm>
          <a:custGeom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6" y="4075598"/>
            <a:ext cx="470320" cy="442210"/>
          </a:xfrm>
          <a:custGeom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4075593"/>
            <a:ext cx="339602" cy="400616"/>
          </a:xfrm>
          <a:custGeom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7" y="4998018"/>
            <a:ext cx="463058" cy="177962"/>
          </a:xfrm>
          <a:custGeom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1" y="4825259"/>
            <a:ext cx="589991" cy="414129"/>
          </a:xfrm>
          <a:custGeom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4029276"/>
            <a:ext cx="388118" cy="408938"/>
          </a:xfrm>
          <a:custGeom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4950383"/>
            <a:ext cx="297605" cy="211234"/>
          </a:xfrm>
          <a:custGeom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5" y="4950125"/>
            <a:ext cx="288245" cy="184202"/>
          </a:xfrm>
          <a:custGeom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4" y="4780233"/>
            <a:ext cx="323616" cy="321545"/>
          </a:xfrm>
          <a:custGeom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3" y="4000279"/>
            <a:ext cx="306966" cy="385026"/>
          </a:xfrm>
          <a:custGeom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4552927"/>
            <a:ext cx="416228" cy="409987"/>
          </a:xfrm>
          <a:custGeom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4583868"/>
            <a:ext cx="391238" cy="289294"/>
          </a:xfrm>
          <a:custGeom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78" y="4206693"/>
            <a:ext cx="180032" cy="373538"/>
          </a:xfrm>
          <a:custGeom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5" y="4658174"/>
            <a:ext cx="501521" cy="425556"/>
          </a:xfrm>
          <a:custGeom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2" y="4517804"/>
            <a:ext cx="479680" cy="339217"/>
          </a:xfrm>
          <a:custGeom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84355" y="3982229"/>
            <a:ext cx="279905" cy="357966"/>
          </a:xfrm>
          <a:custGeom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7" y="4370196"/>
            <a:ext cx="377708" cy="426637"/>
          </a:xfrm>
          <a:custGeom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2" y="4957957"/>
            <a:ext cx="386047" cy="258064"/>
          </a:xfrm>
          <a:custGeom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4885132"/>
            <a:ext cx="174841" cy="187322"/>
          </a:xfrm>
          <a:custGeom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4" y="4209514"/>
            <a:ext cx="210213" cy="458888"/>
          </a:xfrm>
          <a:custGeom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0" y="4042835"/>
            <a:ext cx="414157" cy="507761"/>
          </a:xfrm>
          <a:custGeom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4132027"/>
            <a:ext cx="456818" cy="425588"/>
          </a:xfrm>
          <a:custGeom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4041241"/>
            <a:ext cx="372517" cy="384998"/>
          </a:xfrm>
          <a:custGeom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1" y="4533961"/>
            <a:ext cx="521291" cy="538991"/>
          </a:xfrm>
          <a:custGeom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4557599"/>
            <a:ext cx="504670" cy="400627"/>
          </a:xfrm>
          <a:custGeom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6" y="4075598"/>
            <a:ext cx="470320" cy="442210"/>
          </a:xfrm>
          <a:custGeom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5" y="4075593"/>
            <a:ext cx="339602" cy="400616"/>
          </a:xfrm>
          <a:custGeom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7" y="4998018"/>
            <a:ext cx="463058" cy="177962"/>
          </a:xfrm>
          <a:custGeom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4825259"/>
            <a:ext cx="589992" cy="414129"/>
          </a:xfrm>
          <a:custGeom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7" y="4029276"/>
            <a:ext cx="388118" cy="408938"/>
          </a:xfrm>
          <a:custGeom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3" y="4950383"/>
            <a:ext cx="297605" cy="211234"/>
          </a:xfrm>
          <a:custGeom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5" y="4950125"/>
            <a:ext cx="288245" cy="184202"/>
          </a:xfrm>
          <a:custGeom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4" y="4780233"/>
            <a:ext cx="323616" cy="321545"/>
          </a:xfrm>
          <a:custGeom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3" y="4000279"/>
            <a:ext cx="306966" cy="385026"/>
          </a:xfrm>
          <a:custGeom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4552927"/>
            <a:ext cx="416228" cy="409987"/>
          </a:xfrm>
          <a:custGeom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4583868"/>
            <a:ext cx="391238" cy="289294"/>
          </a:xfrm>
          <a:custGeom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3" y="4900230"/>
            <a:ext cx="180032" cy="373538"/>
          </a:xfrm>
          <a:custGeom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4658174"/>
            <a:ext cx="501521" cy="425556"/>
          </a:xfrm>
          <a:custGeom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2" y="4517804"/>
            <a:ext cx="479680" cy="339217"/>
          </a:xfrm>
          <a:custGeom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83754" y="3982229"/>
            <a:ext cx="279905" cy="357966"/>
          </a:xfrm>
          <a:custGeom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7" y="4370196"/>
            <a:ext cx="377708" cy="426637"/>
          </a:xfrm>
          <a:custGeom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2" y="4957957"/>
            <a:ext cx="386047" cy="258064"/>
          </a:xfrm>
          <a:custGeom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19" y="4885132"/>
            <a:ext cx="174841" cy="187322"/>
          </a:xfrm>
          <a:custGeom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1C4587"/>
              </a:buClr>
              <a:buSzPct val="100000"/>
              <a:defRPr b="1" sz="2500"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4587"/>
              </a:buClr>
              <a:buSzPct val="100000"/>
              <a:defRPr b="1" sz="2500">
                <a:solidFill>
                  <a:srgbClr val="1C4587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4587"/>
              </a:buClr>
              <a:buSzPct val="100000"/>
              <a:defRPr b="1" sz="2500">
                <a:solidFill>
                  <a:srgbClr val="1C4587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4587"/>
              </a:buClr>
              <a:buSzPct val="100000"/>
              <a:defRPr b="1" sz="2500">
                <a:solidFill>
                  <a:srgbClr val="1C4587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4587"/>
              </a:buClr>
              <a:buSzPct val="100000"/>
              <a:defRPr b="1" sz="2500">
                <a:solidFill>
                  <a:srgbClr val="1C4587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4587"/>
              </a:buClr>
              <a:buSzPct val="100000"/>
              <a:defRPr b="1" sz="2500">
                <a:solidFill>
                  <a:srgbClr val="1C4587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4587"/>
              </a:buClr>
              <a:buSzPct val="100000"/>
              <a:defRPr b="1" sz="2500">
                <a:solidFill>
                  <a:srgbClr val="1C4587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4587"/>
              </a:buClr>
              <a:buSzPct val="100000"/>
              <a:defRPr b="1" sz="2500">
                <a:solidFill>
                  <a:srgbClr val="1C4587"/>
                </a:solidFill>
              </a:defRPr>
            </a:lvl8pPr>
            <a:lvl9pPr lvl="8" algn="ctr">
              <a:spcBef>
                <a:spcPts val="0"/>
              </a:spcBef>
              <a:buClr>
                <a:srgbClr val="1C4587"/>
              </a:buClr>
              <a:buSzPct val="100000"/>
              <a:defRPr b="1" sz="25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247" name="Shape 247"/>
          <p:cNvSpPr/>
          <p:nvPr/>
        </p:nvSpPr>
        <p:spPr>
          <a:xfrm>
            <a:off x="7302880" y="-294361"/>
            <a:ext cx="450549" cy="558733"/>
          </a:xfrm>
          <a:custGeom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3366962"/>
            <a:ext cx="443259" cy="504670"/>
          </a:xfrm>
          <a:custGeom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7" y="3439660"/>
            <a:ext cx="414157" cy="507761"/>
          </a:xfrm>
          <a:custGeom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3" y="4166676"/>
            <a:ext cx="495281" cy="340238"/>
          </a:xfrm>
          <a:custGeom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4" y="4506916"/>
            <a:ext cx="372517" cy="384998"/>
          </a:xfrm>
          <a:custGeom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488018"/>
            <a:ext cx="339602" cy="400616"/>
          </a:xfrm>
          <a:custGeom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1" y="4825259"/>
            <a:ext cx="589991" cy="414129"/>
          </a:xfrm>
          <a:custGeom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4132326"/>
            <a:ext cx="388118" cy="408938"/>
          </a:xfrm>
          <a:custGeom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4873170"/>
            <a:ext cx="297605" cy="211234"/>
          </a:xfrm>
          <a:custGeom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5" y="4950125"/>
            <a:ext cx="288245" cy="184202"/>
          </a:xfrm>
          <a:custGeom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3" y="4000279"/>
            <a:ext cx="306966" cy="385026"/>
          </a:xfrm>
          <a:custGeom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4583868"/>
            <a:ext cx="391238" cy="289294"/>
          </a:xfrm>
          <a:custGeom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78" y="1338718"/>
            <a:ext cx="180032" cy="373538"/>
          </a:xfrm>
          <a:custGeom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1" y="4877011"/>
            <a:ext cx="279909" cy="357971"/>
          </a:xfrm>
          <a:custGeom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7" y="4370196"/>
            <a:ext cx="377708" cy="426637"/>
          </a:xfrm>
          <a:custGeom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7" y="3078732"/>
            <a:ext cx="386047" cy="258064"/>
          </a:xfrm>
          <a:custGeom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4885132"/>
            <a:ext cx="174841" cy="187322"/>
          </a:xfrm>
          <a:custGeom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7" y="608614"/>
            <a:ext cx="210213" cy="458888"/>
          </a:xfrm>
          <a:custGeom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0" y="355961"/>
            <a:ext cx="414157" cy="507761"/>
          </a:xfrm>
          <a:custGeom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29822"/>
            <a:ext cx="456818" cy="425588"/>
          </a:xfrm>
          <a:custGeom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7" y="1013366"/>
            <a:ext cx="372517" cy="384998"/>
          </a:xfrm>
          <a:custGeom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179111"/>
            <a:ext cx="521291" cy="538991"/>
          </a:xfrm>
          <a:custGeom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4557599"/>
            <a:ext cx="504670" cy="400627"/>
          </a:xfrm>
          <a:custGeom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6" y="-86251"/>
            <a:ext cx="470320" cy="442210"/>
          </a:xfrm>
          <a:custGeom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5" y="4075593"/>
            <a:ext cx="339602" cy="400616"/>
          </a:xfrm>
          <a:custGeom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7" y="4998018"/>
            <a:ext cx="463058" cy="177962"/>
          </a:xfrm>
          <a:custGeom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7" y="54209"/>
            <a:ext cx="589992" cy="414129"/>
          </a:xfrm>
          <a:custGeom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00873"/>
            <a:ext cx="388118" cy="408938"/>
          </a:xfrm>
          <a:custGeom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579045"/>
            <a:ext cx="297605" cy="211234"/>
          </a:xfrm>
          <a:custGeom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5" y="11500"/>
            <a:ext cx="288245" cy="184202"/>
          </a:xfrm>
          <a:custGeom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89" y="-57166"/>
            <a:ext cx="323616" cy="321545"/>
          </a:xfrm>
          <a:custGeom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3" y="4678454"/>
            <a:ext cx="306966" cy="385026"/>
          </a:xfrm>
          <a:custGeom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4552927"/>
            <a:ext cx="416228" cy="409987"/>
          </a:xfrm>
          <a:custGeom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4911343"/>
            <a:ext cx="391238" cy="289294"/>
          </a:xfrm>
          <a:custGeom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3" y="4900230"/>
            <a:ext cx="180032" cy="373538"/>
          </a:xfrm>
          <a:custGeom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0" y="625274"/>
            <a:ext cx="501521" cy="425556"/>
          </a:xfrm>
          <a:custGeom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7" y="4064142"/>
            <a:ext cx="479680" cy="339217"/>
          </a:xfrm>
          <a:custGeom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96280" y="316929"/>
            <a:ext cx="279905" cy="357966"/>
          </a:xfrm>
          <a:custGeom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790270"/>
            <a:ext cx="377708" cy="426637"/>
          </a:xfrm>
          <a:custGeom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2" y="4957957"/>
            <a:ext cx="386047" cy="258064"/>
          </a:xfrm>
          <a:custGeom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151406"/>
            <a:ext cx="174841" cy="187322"/>
          </a:xfrm>
          <a:custGeom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747925" y="1302836"/>
            <a:ext cx="6140400" cy="361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5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grpSp>
        <p:nvGrpSpPr>
          <p:cNvPr id="291" name="Shape 291"/>
          <p:cNvGrpSpPr/>
          <p:nvPr/>
        </p:nvGrpSpPr>
        <p:grpSpPr>
          <a:xfrm>
            <a:off x="7442902" y="-91154"/>
            <a:ext cx="1796289" cy="5330573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/>
        </p:txBody>
      </p:sp>
      <p:sp>
        <p:nvSpPr>
          <p:cNvPr id="325" name="Shape 325"/>
          <p:cNvSpPr txBox="1"/>
          <p:nvPr>
            <p:ph idx="2" type="body"/>
          </p:nvPr>
        </p:nvSpPr>
        <p:spPr>
          <a:xfrm>
            <a:off x="4097098" y="1363153"/>
            <a:ext cx="3158999" cy="361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/>
        </p:txBody>
      </p:sp>
      <p:grpSp>
        <p:nvGrpSpPr>
          <p:cNvPr id="326" name="Shape 326"/>
          <p:cNvGrpSpPr/>
          <p:nvPr/>
        </p:nvGrpSpPr>
        <p:grpSpPr>
          <a:xfrm>
            <a:off x="7442902" y="-91154"/>
            <a:ext cx="1796289" cy="5330573"/>
            <a:chOff x="6023725" y="842300"/>
            <a:chExt cx="1358150" cy="4030375"/>
          </a:xfrm>
        </p:grpSpPr>
        <p:sp>
          <p:nvSpPr>
            <p:cNvPr id="327" name="Shape 327"/>
            <p:cNvSpPr/>
            <p:nvPr/>
          </p:nvSpPr>
          <p:spPr>
            <a:xfrm>
              <a:off x="6371275" y="842300"/>
              <a:ext cx="397100" cy="492450"/>
            </a:xfrm>
            <a:custGeom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6991200" y="2879025"/>
              <a:ext cx="390675" cy="444800"/>
            </a:xfrm>
            <a:custGeom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6244725" y="2547975"/>
              <a:ext cx="185275" cy="404450"/>
            </a:xfrm>
            <a:custGeom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6823375" y="1978500"/>
              <a:ext cx="365025" cy="447525"/>
            </a:xfrm>
            <a:custGeom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6071400" y="1791425"/>
              <a:ext cx="402625" cy="375100"/>
            </a:xfrm>
            <a:custGeom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6902250" y="3951050"/>
              <a:ext cx="436525" cy="299875"/>
            </a:xfrm>
            <a:custGeom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6405225" y="2154575"/>
              <a:ext cx="328325" cy="339325"/>
            </a:xfrm>
            <a:custGeom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6537275" y="2750650"/>
              <a:ext cx="459450" cy="475050"/>
            </a:xfrm>
            <a:custGeom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6855475" y="1544725"/>
              <a:ext cx="444800" cy="353100"/>
            </a:xfrm>
            <a:custGeom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6844475" y="1037625"/>
              <a:ext cx="414525" cy="389750"/>
            </a:xfrm>
            <a:custGeom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6553775" y="1840025"/>
              <a:ext cx="234775" cy="276975"/>
            </a:xfrm>
            <a:custGeom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6618875" y="2550725"/>
              <a:ext cx="408125" cy="156850"/>
            </a:xfrm>
            <a:custGeom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6336425" y="4507675"/>
              <a:ext cx="520000" cy="365000"/>
            </a:xfrm>
            <a:custGeom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6425400" y="3728200"/>
              <a:ext cx="342075" cy="360425"/>
            </a:xfrm>
            <a:custGeom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6789450" y="3384325"/>
              <a:ext cx="262300" cy="186175"/>
            </a:xfrm>
            <a:custGeom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6950850" y="4617725"/>
              <a:ext cx="254050" cy="162350"/>
            </a:xfrm>
            <a:custGeom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6051225" y="1090800"/>
              <a:ext cx="285225" cy="283400"/>
            </a:xfrm>
            <a:custGeom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6849975" y="3631900"/>
              <a:ext cx="270550" cy="339350"/>
            </a:xfrm>
            <a:custGeom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6351100" y="3281600"/>
              <a:ext cx="366850" cy="361350"/>
            </a:xfrm>
            <a:custGeom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316250" y="3040425"/>
              <a:ext cx="137600" cy="122000"/>
            </a:xfrm>
            <a:custGeom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6879325" y="4294925"/>
              <a:ext cx="344825" cy="254975"/>
            </a:xfrm>
            <a:custGeom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6114500" y="2324225"/>
              <a:ext cx="158675" cy="329225"/>
            </a:xfrm>
            <a:custGeom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335525" y="1405350"/>
              <a:ext cx="442025" cy="375100"/>
            </a:xfrm>
            <a:custGeom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059500" y="3516375"/>
              <a:ext cx="268700" cy="232025"/>
            </a:xfrm>
            <a:custGeom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385050" y="4208725"/>
              <a:ext cx="422775" cy="298975"/>
            </a:xfrm>
            <a:custGeom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7121425" y="2437925"/>
              <a:ext cx="246700" cy="315500"/>
            </a:xfrm>
            <a:custGeom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062250" y="3853825"/>
              <a:ext cx="332900" cy="376025"/>
            </a:xfrm>
            <a:custGeom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023725" y="3167900"/>
              <a:ext cx="340250" cy="227450"/>
            </a:xfrm>
            <a:custGeom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7109500" y="3449425"/>
              <a:ext cx="154100" cy="165100"/>
            </a:xfrm>
            <a:custGeom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56" name="Shape 356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747925" y="1308875"/>
            <a:ext cx="2097900" cy="3617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60" name="Shape 360"/>
          <p:cNvSpPr txBox="1"/>
          <p:nvPr>
            <p:ph idx="2" type="body"/>
          </p:nvPr>
        </p:nvSpPr>
        <p:spPr>
          <a:xfrm>
            <a:off x="2953086" y="1308875"/>
            <a:ext cx="2097900" cy="3617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61" name="Shape 361"/>
          <p:cNvSpPr txBox="1"/>
          <p:nvPr>
            <p:ph idx="3" type="body"/>
          </p:nvPr>
        </p:nvSpPr>
        <p:spPr>
          <a:xfrm>
            <a:off x="5158248" y="1308875"/>
            <a:ext cx="2097899" cy="3617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grpSp>
        <p:nvGrpSpPr>
          <p:cNvPr id="362" name="Shape 362"/>
          <p:cNvGrpSpPr/>
          <p:nvPr/>
        </p:nvGrpSpPr>
        <p:grpSpPr>
          <a:xfrm>
            <a:off x="7442902" y="-91154"/>
            <a:ext cx="1796289" cy="5330573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grpSp>
        <p:nvGrpSpPr>
          <p:cNvPr id="395" name="Shape 395"/>
          <p:cNvGrpSpPr/>
          <p:nvPr/>
        </p:nvGrpSpPr>
        <p:grpSpPr>
          <a:xfrm>
            <a:off x="7442902" y="-91154"/>
            <a:ext cx="1796289" cy="5330573"/>
            <a:chOff x="6023725" y="842300"/>
            <a:chExt cx="1358150" cy="4030375"/>
          </a:xfrm>
        </p:grpSpPr>
        <p:sp>
          <p:nvSpPr>
            <p:cNvPr id="396" name="Shape 396"/>
            <p:cNvSpPr/>
            <p:nvPr/>
          </p:nvSpPr>
          <p:spPr>
            <a:xfrm>
              <a:off x="6371275" y="842300"/>
              <a:ext cx="397100" cy="492450"/>
            </a:xfrm>
            <a:custGeom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991200" y="2879025"/>
              <a:ext cx="390675" cy="444800"/>
            </a:xfrm>
            <a:custGeom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44725" y="2547975"/>
              <a:ext cx="185275" cy="404450"/>
            </a:xfrm>
            <a:custGeom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823375" y="1978500"/>
              <a:ext cx="365025" cy="447525"/>
            </a:xfrm>
            <a:custGeom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71400" y="1791425"/>
              <a:ext cx="402625" cy="375100"/>
            </a:xfrm>
            <a:custGeom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902250" y="3951050"/>
              <a:ext cx="436525" cy="299875"/>
            </a:xfrm>
            <a:custGeom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405225" y="2154575"/>
              <a:ext cx="328325" cy="339325"/>
            </a:xfrm>
            <a:custGeom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537275" y="2750650"/>
              <a:ext cx="459450" cy="475050"/>
            </a:xfrm>
            <a:custGeom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855475" y="1544725"/>
              <a:ext cx="444800" cy="353100"/>
            </a:xfrm>
            <a:custGeom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844475" y="1037625"/>
              <a:ext cx="414525" cy="389750"/>
            </a:xfrm>
            <a:custGeom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553775" y="1840025"/>
              <a:ext cx="234775" cy="276975"/>
            </a:xfrm>
            <a:custGeom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618875" y="2550725"/>
              <a:ext cx="408125" cy="156850"/>
            </a:xfrm>
            <a:custGeom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336425" y="4507675"/>
              <a:ext cx="520000" cy="365000"/>
            </a:xfrm>
            <a:custGeom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6425400" y="3728200"/>
              <a:ext cx="342075" cy="360425"/>
            </a:xfrm>
            <a:custGeom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789450" y="3384325"/>
              <a:ext cx="262300" cy="186175"/>
            </a:xfrm>
            <a:custGeom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6950850" y="4617725"/>
              <a:ext cx="254050" cy="162350"/>
            </a:xfrm>
            <a:custGeom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51225" y="1090800"/>
              <a:ext cx="285225" cy="283400"/>
            </a:xfrm>
            <a:custGeom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849975" y="3631900"/>
              <a:ext cx="270550" cy="339350"/>
            </a:xfrm>
            <a:custGeom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351100" y="3281600"/>
              <a:ext cx="366850" cy="361350"/>
            </a:xfrm>
            <a:custGeom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6316250" y="3040425"/>
              <a:ext cx="137600" cy="122000"/>
            </a:xfrm>
            <a:custGeom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879325" y="4294925"/>
              <a:ext cx="344825" cy="254975"/>
            </a:xfrm>
            <a:custGeom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14500" y="2324225"/>
              <a:ext cx="158675" cy="329225"/>
            </a:xfrm>
            <a:custGeom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335525" y="1405350"/>
              <a:ext cx="442025" cy="375100"/>
            </a:xfrm>
            <a:custGeom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059500" y="3516375"/>
              <a:ext cx="268700" cy="232025"/>
            </a:xfrm>
            <a:custGeom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385050" y="4208725"/>
              <a:ext cx="422775" cy="298975"/>
            </a:xfrm>
            <a:custGeom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7121425" y="2437925"/>
              <a:ext cx="246700" cy="315500"/>
            </a:xfrm>
            <a:custGeom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62250" y="3853825"/>
              <a:ext cx="332900" cy="376025"/>
            </a:xfrm>
            <a:custGeom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023725" y="3167900"/>
              <a:ext cx="340250" cy="227450"/>
            </a:xfrm>
            <a:custGeom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09500" y="3449425"/>
              <a:ext cx="154100" cy="165100"/>
            </a:xfrm>
            <a:custGeom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25" name="Shape 42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428" name="Shape 428"/>
          <p:cNvSpPr/>
          <p:nvPr/>
        </p:nvSpPr>
        <p:spPr>
          <a:xfrm>
            <a:off x="7302880" y="-294361"/>
            <a:ext cx="450549" cy="558733"/>
          </a:xfrm>
          <a:custGeom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-35374" y="3366962"/>
            <a:ext cx="443259" cy="504670"/>
          </a:xfrm>
          <a:custGeom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8817947" y="3439660"/>
            <a:ext cx="414157" cy="507761"/>
          </a:xfrm>
          <a:custGeom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8742973" y="4166676"/>
            <a:ext cx="495281" cy="340238"/>
          </a:xfrm>
          <a:custGeom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2" name="Shape 432"/>
          <p:cNvSpPr/>
          <p:nvPr/>
        </p:nvSpPr>
        <p:spPr>
          <a:xfrm>
            <a:off x="8360954" y="4506916"/>
            <a:ext cx="372517" cy="384998"/>
          </a:xfrm>
          <a:custGeom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3" name="Shape 433"/>
          <p:cNvSpPr/>
          <p:nvPr/>
        </p:nvSpPr>
        <p:spPr>
          <a:xfrm>
            <a:off x="-77078" y="1488018"/>
            <a:ext cx="339602" cy="400616"/>
          </a:xfrm>
          <a:custGeom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4" name="Shape 434"/>
          <p:cNvSpPr/>
          <p:nvPr/>
        </p:nvSpPr>
        <p:spPr>
          <a:xfrm>
            <a:off x="8052571" y="4825259"/>
            <a:ext cx="589991" cy="414129"/>
          </a:xfrm>
          <a:custGeom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8052577" y="4132326"/>
            <a:ext cx="388118" cy="408938"/>
          </a:xfrm>
          <a:custGeom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6" name="Shape 436"/>
          <p:cNvSpPr/>
          <p:nvPr/>
        </p:nvSpPr>
        <p:spPr>
          <a:xfrm>
            <a:off x="7430898" y="4873170"/>
            <a:ext cx="297605" cy="211234"/>
          </a:xfrm>
          <a:custGeom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8749725" y="4950125"/>
            <a:ext cx="288245" cy="184202"/>
          </a:xfrm>
          <a:custGeom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8522443" y="4000279"/>
            <a:ext cx="306966" cy="385026"/>
          </a:xfrm>
          <a:custGeom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8829403" y="4583868"/>
            <a:ext cx="391238" cy="289294"/>
          </a:xfrm>
          <a:custGeom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8963978" y="1338718"/>
            <a:ext cx="180032" cy="373538"/>
          </a:xfrm>
          <a:custGeom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1" name="Shape 441"/>
          <p:cNvSpPr/>
          <p:nvPr/>
        </p:nvSpPr>
        <p:spPr>
          <a:xfrm rot="-2426120">
            <a:off x="7110131" y="4877011"/>
            <a:ext cx="279909" cy="357971"/>
          </a:xfrm>
          <a:custGeom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7659647" y="4370196"/>
            <a:ext cx="377708" cy="426637"/>
          </a:xfrm>
          <a:custGeom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8797587" y="3078732"/>
            <a:ext cx="386047" cy="258064"/>
          </a:xfrm>
          <a:custGeom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7782420" y="4885132"/>
            <a:ext cx="174841" cy="187322"/>
          </a:xfrm>
          <a:custGeom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346877" y="608614"/>
            <a:ext cx="210213" cy="458888"/>
          </a:xfrm>
          <a:custGeom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645010" y="355961"/>
            <a:ext cx="414157" cy="507761"/>
          </a:xfrm>
          <a:custGeom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7" name="Shape 447"/>
          <p:cNvSpPr/>
          <p:nvPr/>
        </p:nvSpPr>
        <p:spPr>
          <a:xfrm>
            <a:off x="8318810" y="-29822"/>
            <a:ext cx="456818" cy="425588"/>
          </a:xfrm>
          <a:custGeom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-7" y="1013366"/>
            <a:ext cx="372517" cy="384998"/>
          </a:xfrm>
          <a:custGeom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8699356" y="179111"/>
            <a:ext cx="521291" cy="538991"/>
          </a:xfrm>
          <a:custGeom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700454" y="4557599"/>
            <a:ext cx="504670" cy="400627"/>
          </a:xfrm>
          <a:custGeom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258966" y="-86251"/>
            <a:ext cx="470320" cy="442210"/>
          </a:xfrm>
          <a:custGeom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-35015" y="4075593"/>
            <a:ext cx="339602" cy="400616"/>
          </a:xfrm>
          <a:custGeom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721257" y="4998018"/>
            <a:ext cx="463058" cy="177962"/>
          </a:xfrm>
          <a:custGeom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-243127" y="54209"/>
            <a:ext cx="589992" cy="414129"/>
          </a:xfrm>
          <a:custGeom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7842052" y="-100873"/>
            <a:ext cx="388118" cy="408938"/>
          </a:xfrm>
          <a:custGeom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-38626" y="579045"/>
            <a:ext cx="297605" cy="211234"/>
          </a:xfrm>
          <a:custGeom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1403775" y="11500"/>
            <a:ext cx="288245" cy="184202"/>
          </a:xfrm>
          <a:custGeom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955989" y="-57166"/>
            <a:ext cx="323616" cy="321545"/>
          </a:xfrm>
          <a:custGeom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1333293" y="4678454"/>
            <a:ext cx="306966" cy="385026"/>
          </a:xfrm>
          <a:custGeom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91624" y="4552927"/>
            <a:ext cx="416228" cy="409987"/>
          </a:xfrm>
          <a:custGeom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1525678" y="4911343"/>
            <a:ext cx="391238" cy="289294"/>
          </a:xfrm>
          <a:custGeom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2703" y="4900230"/>
            <a:ext cx="180032" cy="373538"/>
          </a:xfrm>
          <a:custGeom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3" name="Shape 463"/>
          <p:cNvSpPr/>
          <p:nvPr/>
        </p:nvSpPr>
        <p:spPr>
          <a:xfrm rot="1920548">
            <a:off x="8225550" y="625274"/>
            <a:ext cx="501521" cy="425556"/>
          </a:xfrm>
          <a:custGeom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346867" y="4064142"/>
            <a:ext cx="479680" cy="339217"/>
          </a:xfrm>
          <a:custGeom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5" name="Shape 465"/>
          <p:cNvSpPr/>
          <p:nvPr/>
        </p:nvSpPr>
        <p:spPr>
          <a:xfrm rot="-5400000">
            <a:off x="7996280" y="316929"/>
            <a:ext cx="279905" cy="357966"/>
          </a:xfrm>
          <a:custGeom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8801760" y="790270"/>
            <a:ext cx="377708" cy="426637"/>
          </a:xfrm>
          <a:custGeom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258962" y="4957957"/>
            <a:ext cx="386047" cy="258064"/>
          </a:xfrm>
          <a:custGeom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8699345" y="1151406"/>
            <a:ext cx="174841" cy="187322"/>
          </a:xfrm>
          <a:custGeom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294361"/>
            <a:ext cx="450549" cy="558733"/>
          </a:xfrm>
          <a:custGeom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3366962"/>
            <a:ext cx="443259" cy="504670"/>
          </a:xfrm>
          <a:custGeom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7" y="3439660"/>
            <a:ext cx="414157" cy="507761"/>
          </a:xfrm>
          <a:custGeom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3" y="4166676"/>
            <a:ext cx="495281" cy="340238"/>
          </a:xfrm>
          <a:custGeom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4" y="4506916"/>
            <a:ext cx="372517" cy="384998"/>
          </a:xfrm>
          <a:custGeom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488018"/>
            <a:ext cx="339602" cy="400616"/>
          </a:xfrm>
          <a:custGeom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1" y="4825259"/>
            <a:ext cx="589991" cy="414129"/>
          </a:xfrm>
          <a:custGeom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4132326"/>
            <a:ext cx="388118" cy="408938"/>
          </a:xfrm>
          <a:custGeom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4873170"/>
            <a:ext cx="297605" cy="211234"/>
          </a:xfrm>
          <a:custGeom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5" y="4950125"/>
            <a:ext cx="288245" cy="184202"/>
          </a:xfrm>
          <a:custGeom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3" y="4000279"/>
            <a:ext cx="306966" cy="385026"/>
          </a:xfrm>
          <a:custGeom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4583868"/>
            <a:ext cx="391238" cy="289294"/>
          </a:xfrm>
          <a:custGeom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78" y="1338718"/>
            <a:ext cx="180032" cy="373538"/>
          </a:xfrm>
          <a:custGeom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1" y="4877011"/>
            <a:ext cx="279909" cy="357971"/>
          </a:xfrm>
          <a:custGeom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7" y="4370196"/>
            <a:ext cx="377708" cy="426637"/>
          </a:xfrm>
          <a:custGeom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7" y="3078732"/>
            <a:ext cx="386047" cy="258064"/>
          </a:xfrm>
          <a:custGeom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4885132"/>
            <a:ext cx="174841" cy="187322"/>
          </a:xfrm>
          <a:custGeom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7" y="608614"/>
            <a:ext cx="210213" cy="458888"/>
          </a:xfrm>
          <a:custGeom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0" y="355961"/>
            <a:ext cx="414157" cy="507761"/>
          </a:xfrm>
          <a:custGeom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29822"/>
            <a:ext cx="456818" cy="425588"/>
          </a:xfrm>
          <a:custGeom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7" y="1013366"/>
            <a:ext cx="372517" cy="384998"/>
          </a:xfrm>
          <a:custGeom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179111"/>
            <a:ext cx="521291" cy="538991"/>
          </a:xfrm>
          <a:custGeom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4557599"/>
            <a:ext cx="504670" cy="400627"/>
          </a:xfrm>
          <a:custGeom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6" y="-86251"/>
            <a:ext cx="470320" cy="442210"/>
          </a:xfrm>
          <a:custGeom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5" y="4075593"/>
            <a:ext cx="339602" cy="400616"/>
          </a:xfrm>
          <a:custGeom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7" y="4998018"/>
            <a:ext cx="463058" cy="177962"/>
          </a:xfrm>
          <a:custGeom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7" y="54209"/>
            <a:ext cx="589992" cy="414129"/>
          </a:xfrm>
          <a:custGeom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00873"/>
            <a:ext cx="388118" cy="408938"/>
          </a:xfrm>
          <a:custGeom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579045"/>
            <a:ext cx="297605" cy="211234"/>
          </a:xfrm>
          <a:custGeom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5" y="11500"/>
            <a:ext cx="288245" cy="184202"/>
          </a:xfrm>
          <a:custGeom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89" y="-57166"/>
            <a:ext cx="323616" cy="321545"/>
          </a:xfrm>
          <a:custGeom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3" y="4678454"/>
            <a:ext cx="306966" cy="385026"/>
          </a:xfrm>
          <a:custGeom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4552927"/>
            <a:ext cx="416228" cy="409987"/>
          </a:xfrm>
          <a:custGeom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4911343"/>
            <a:ext cx="391238" cy="289294"/>
          </a:xfrm>
          <a:custGeom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3" y="4900230"/>
            <a:ext cx="180032" cy="373538"/>
          </a:xfrm>
          <a:custGeom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0" y="625274"/>
            <a:ext cx="501521" cy="425556"/>
          </a:xfrm>
          <a:custGeom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7" y="4064142"/>
            <a:ext cx="479680" cy="339217"/>
          </a:xfrm>
          <a:custGeom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96280" y="316929"/>
            <a:ext cx="279905" cy="357966"/>
          </a:xfrm>
          <a:custGeom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790270"/>
            <a:ext cx="377708" cy="426637"/>
          </a:xfrm>
          <a:custGeom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2" y="4957957"/>
            <a:ext cx="386047" cy="258064"/>
          </a:xfrm>
          <a:custGeom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151406"/>
            <a:ext cx="174841" cy="187322"/>
          </a:xfrm>
          <a:custGeom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23"/>
            <a:ext cx="9143797" cy="514337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pathLst>
                <a:path extrusionOk="0" fill="none" h="158465" w="281716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pathLst>
                <a:path extrusionOk="0" fill="none" h="0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Shape 158"/>
          <p:cNvSpPr txBox="1"/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3D4965"/>
              </a:buClr>
              <a:buSzPct val="1000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Relationship Id="rId4" Type="http://schemas.openxmlformats.org/officeDocument/2006/relationships/image" Target="../media/image0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creativecommons.org/licenses/by-sa/4.0/" TargetMode="External"/><Relationship Id="rId4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type="ctrTitle"/>
          </p:nvPr>
        </p:nvSpPr>
        <p:spPr>
          <a:xfrm>
            <a:off x="3210934" y="1661761"/>
            <a:ext cx="5301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SCRATCH</a:t>
            </a:r>
          </a:p>
        </p:txBody>
      </p:sp>
      <p:sp>
        <p:nvSpPr>
          <p:cNvPr id="517" name="Shape 517"/>
          <p:cNvSpPr txBox="1"/>
          <p:nvPr>
            <p:ph idx="1" type="subTitle"/>
          </p:nvPr>
        </p:nvSpPr>
        <p:spPr>
          <a:xfrm>
            <a:off x="3210884" y="2864176"/>
            <a:ext cx="53016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JAM TO DAY 2016</a:t>
            </a:r>
          </a:p>
        </p:txBody>
      </p:sp>
      <p:pic>
        <p:nvPicPr>
          <p:cNvPr id="518" name="Shape 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00" y="1125699"/>
            <a:ext cx="5441050" cy="156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FORMA DE PROGRAMAR</a:t>
            </a:r>
          </a:p>
        </p:txBody>
      </p:sp>
      <p:pic>
        <p:nvPicPr>
          <p:cNvPr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350" y="1210975"/>
            <a:ext cx="5453399" cy="38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Shape 5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25" y="190950"/>
            <a:ext cx="7024800" cy="45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Shape 5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675" y="414950"/>
            <a:ext cx="7338799" cy="443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SCRATCH &amp; MATEMÁTICAS</a:t>
            </a:r>
          </a:p>
        </p:txBody>
      </p:sp>
      <p:sp>
        <p:nvSpPr>
          <p:cNvPr id="590" name="Shape 590"/>
          <p:cNvSpPr txBox="1"/>
          <p:nvPr>
            <p:ph idx="1" type="body"/>
          </p:nvPr>
        </p:nvSpPr>
        <p:spPr>
          <a:xfrm>
            <a:off x="747925" y="1302836"/>
            <a:ext cx="6140400" cy="361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s"/>
              <a:t>Mi calculadora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s"/>
              <a:t>Agilidad en el cálculo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Calculadora</a:t>
            </a:r>
          </a:p>
        </p:txBody>
      </p:sp>
      <p:pic>
        <p:nvPicPr>
          <p:cNvPr id="596" name="Shape 5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25" y="1135875"/>
            <a:ext cx="7005974" cy="394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Shape 6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0"/>
            <a:ext cx="68400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874" y="833075"/>
            <a:ext cx="5175125" cy="38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5" y="1492300"/>
            <a:ext cx="8895725" cy="26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Shape 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75" y="1080725"/>
            <a:ext cx="8257999" cy="298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Ahora es vuestro turno</a:t>
            </a:r>
          </a:p>
        </p:txBody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747925" y="1302836"/>
            <a:ext cx="6140400" cy="361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s"/>
              <a:t>Una vez hecho la programación para la suma, el reto es hacer la programación correspondiente para las otras operaciones (resta, multiplicación y división).</a:t>
            </a:r>
          </a:p>
        </p:txBody>
      </p:sp>
      <p:pic>
        <p:nvPicPr>
          <p:cNvPr id="623" name="Shape 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149" y="225025"/>
            <a:ext cx="2402649" cy="244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                         JOSÉ ALONSO &amp; MANU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s"/>
              <a:t>@josealonso56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toblerone554@gmail.com</a:t>
            </a:r>
          </a:p>
        </p:txBody>
      </p:sp>
      <p:sp>
        <p:nvSpPr>
          <p:cNvPr id="525" name="Shape 525"/>
          <p:cNvSpPr txBox="1"/>
          <p:nvPr>
            <p:ph idx="2" type="body"/>
          </p:nvPr>
        </p:nvSpPr>
        <p:spPr>
          <a:xfrm>
            <a:off x="4097098" y="1363153"/>
            <a:ext cx="3158999" cy="361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s"/>
              <a:t>@makova65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makova@member.fsf.org</a:t>
            </a:r>
          </a:p>
        </p:txBody>
      </p:sp>
      <p:pic>
        <p:nvPicPr>
          <p:cNvPr id="526" name="Shape 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025" y="1497100"/>
            <a:ext cx="1624625" cy="12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Shape 527"/>
          <p:cNvPicPr preferRelativeResize="0"/>
          <p:nvPr/>
        </p:nvPicPr>
        <p:blipFill rotWithShape="1">
          <a:blip r:embed="rId4">
            <a:alphaModFix/>
          </a:blip>
          <a:srcRect b="22204" l="0" r="0" t="22199"/>
          <a:stretch/>
        </p:blipFill>
        <p:spPr>
          <a:xfrm>
            <a:off x="4704137" y="1632650"/>
            <a:ext cx="1944913" cy="108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b="0" lang="es" sz="25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Agilidad en el cálculo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29" name="Shape 6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89" y="813475"/>
            <a:ext cx="7420771" cy="408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Crearemos 4 fondos: inicio, ganas, pierdes y pista de carreras</a:t>
            </a:r>
          </a:p>
        </p:txBody>
      </p:sp>
      <p:pic>
        <p:nvPicPr>
          <p:cNvPr id="635" name="Shape 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049" y="1415400"/>
            <a:ext cx="3799525" cy="35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Este es el código que irá en nuestra pantalla de inicio</a:t>
            </a:r>
          </a:p>
        </p:txBody>
      </p:sp>
      <p:pic>
        <p:nvPicPr>
          <p:cNvPr id="641" name="Shape 6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500" y="1251950"/>
            <a:ext cx="5770549" cy="35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Creamos tres objetos: Gato, murciélago y línea de meta (como vector)</a:t>
            </a:r>
          </a:p>
        </p:txBody>
      </p:sp>
      <p:pic>
        <p:nvPicPr>
          <p:cNvPr id="647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75" y="1515525"/>
            <a:ext cx="7361674" cy="281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Shape 6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500" y="76200"/>
            <a:ext cx="461010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Shape 653"/>
          <p:cNvSpPr txBox="1"/>
          <p:nvPr>
            <p:ph idx="1" type="body"/>
          </p:nvPr>
        </p:nvSpPr>
        <p:spPr>
          <a:xfrm>
            <a:off x="457200" y="443865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Código del murciélago</a:t>
            </a: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>
            <p:ph idx="1" type="body"/>
          </p:nvPr>
        </p:nvSpPr>
        <p:spPr>
          <a:xfrm>
            <a:off x="0" y="1787650"/>
            <a:ext cx="1805700" cy="146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Código 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del gato 1/2</a:t>
            </a:r>
          </a:p>
        </p:txBody>
      </p:sp>
      <p:pic>
        <p:nvPicPr>
          <p:cNvPr id="659" name="Shape 6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875" y="252412"/>
            <a:ext cx="6705600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/>
          <p:nvPr>
            <p:ph idx="1" type="body"/>
          </p:nvPr>
        </p:nvSpPr>
        <p:spPr>
          <a:xfrm>
            <a:off x="0" y="1787650"/>
            <a:ext cx="1805700" cy="146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Código 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del gato 2/2</a:t>
            </a:r>
          </a:p>
        </p:txBody>
      </p:sp>
      <p:pic>
        <p:nvPicPr>
          <p:cNvPr id="665" name="Shape 6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700" y="730787"/>
            <a:ext cx="6880925" cy="35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OTROS ASPECTOS IMPORTANTES A CONOCER</a:t>
            </a:r>
          </a:p>
        </p:txBody>
      </p:sp>
      <p:pic>
        <p:nvPicPr>
          <p:cNvPr id="671" name="Shape 6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224" y="1545450"/>
            <a:ext cx="4171999" cy="312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>
            <p:ph type="title"/>
          </p:nvPr>
        </p:nvSpPr>
        <p:spPr>
          <a:xfrm>
            <a:off x="691575" y="585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	Movimientos por la pantalla</a:t>
            </a:r>
          </a:p>
        </p:txBody>
      </p:sp>
      <p:pic>
        <p:nvPicPr>
          <p:cNvPr id="677" name="Shape 6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575" y="1044725"/>
            <a:ext cx="7259149" cy="410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/>
          <p:nvPr>
            <p:ph type="title"/>
          </p:nvPr>
        </p:nvSpPr>
        <p:spPr>
          <a:xfrm>
            <a:off x="811950" y="140900"/>
            <a:ext cx="6140400" cy="365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También nos podemos mover así</a:t>
            </a:r>
          </a:p>
        </p:txBody>
      </p:sp>
      <p:pic>
        <p:nvPicPr>
          <p:cNvPr id="683" name="Shape 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75" y="598439"/>
            <a:ext cx="7889248" cy="4456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Shape 5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975" y="1034125"/>
            <a:ext cx="4941849" cy="329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>
            <p:ph type="title"/>
          </p:nvPr>
        </p:nvSpPr>
        <p:spPr>
          <a:xfrm>
            <a:off x="683900" y="179275"/>
            <a:ext cx="6140400" cy="454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Podemos cambiar de imagen</a:t>
            </a:r>
          </a:p>
        </p:txBody>
      </p:sp>
      <p:pic>
        <p:nvPicPr>
          <p:cNvPr id="689" name="Shape 6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74" y="786475"/>
            <a:ext cx="7428199" cy="417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>
            <p:ph type="title"/>
          </p:nvPr>
        </p:nvSpPr>
        <p:spPr>
          <a:xfrm>
            <a:off x="735100" y="230525"/>
            <a:ext cx="6140400" cy="40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Juegos más difíciles</a:t>
            </a:r>
          </a:p>
        </p:txBody>
      </p:sp>
      <p:pic>
        <p:nvPicPr>
          <p:cNvPr id="695" name="Shape 6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25" y="803675"/>
            <a:ext cx="7207950" cy="40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>
            <p:ph type="title"/>
          </p:nvPr>
        </p:nvSpPr>
        <p:spPr>
          <a:xfrm>
            <a:off x="735100" y="128075"/>
            <a:ext cx="6140400" cy="49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Juegos  más fáciles</a:t>
            </a:r>
          </a:p>
        </p:txBody>
      </p:sp>
      <p:pic>
        <p:nvPicPr>
          <p:cNvPr id="701" name="Shape 7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50" y="768600"/>
            <a:ext cx="7105501" cy="40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 NUESTRO JUEGO CON SCRATCH</a:t>
            </a:r>
          </a:p>
        </p:txBody>
      </p:sp>
      <p:pic>
        <p:nvPicPr>
          <p:cNvPr id="707" name="Shape 7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275" y="1401332"/>
            <a:ext cx="4649799" cy="348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Shape 7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293162"/>
            <a:ext cx="8877298" cy="5014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s"/>
              <a:t>VAMOS A CREAR NUESTRO PONG</a:t>
            </a:r>
          </a:p>
        </p:txBody>
      </p:sp>
      <p:pic>
        <p:nvPicPr>
          <p:cNvPr id="718" name="Shape 718"/>
          <p:cNvPicPr preferRelativeResize="0"/>
          <p:nvPr/>
        </p:nvPicPr>
        <p:blipFill rotWithShape="1">
          <a:blip r:embed="rId3">
            <a:alphaModFix/>
          </a:blip>
          <a:srcRect b="6217" l="0" r="0" t="0"/>
          <a:stretch/>
        </p:blipFill>
        <p:spPr>
          <a:xfrm>
            <a:off x="1799775" y="1325600"/>
            <a:ext cx="4565150" cy="34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Seleccionamos un fondo</a:t>
            </a:r>
          </a:p>
          <a:p>
            <a:pPr lv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y todos los elementos de</a:t>
            </a:r>
          </a:p>
          <a:p>
            <a:pPr lvl="0" algn="ctr">
              <a:spcBef>
                <a:spcPts val="0"/>
              </a:spcBef>
              <a:buNone/>
            </a:pPr>
            <a:r>
              <a:rPr lang="es"/>
              <a:t>nuestro juego</a:t>
            </a:r>
          </a:p>
        </p:txBody>
      </p:sp>
      <p:pic>
        <p:nvPicPr>
          <p:cNvPr id="724" name="Shape 7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37" y="1066771"/>
            <a:ext cx="6140399" cy="401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Código de la pala</a:t>
            </a:r>
          </a:p>
        </p:txBody>
      </p:sp>
      <p:pic>
        <p:nvPicPr>
          <p:cNvPr id="730" name="Shape 7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875" y="1164125"/>
            <a:ext cx="3324225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CÓDIGO DE LA PELOTA 1/3</a:t>
            </a:r>
          </a:p>
        </p:txBody>
      </p:sp>
      <p:pic>
        <p:nvPicPr>
          <p:cNvPr id="736" name="Shape 7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25" y="1293475"/>
            <a:ext cx="7723975" cy="364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CÓDIGO DE LA PELOTA 2/3</a:t>
            </a:r>
          </a:p>
        </p:txBody>
      </p:sp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575" y="1082425"/>
            <a:ext cx="5607099" cy="396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¿QUÉ ES SCRATCH?</a:t>
            </a:r>
          </a:p>
        </p:txBody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747925" y="1302836"/>
            <a:ext cx="6140400" cy="361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s"/>
              <a:t>Lenguaje de programación visual libre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s"/>
              <a:t>orientado a la enseñanza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principalmente mediante la creación de juegos</a:t>
            </a:r>
          </a:p>
        </p:txBody>
      </p:sp>
    </p:spTree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CÓDIGO DE LA PELOTA 3/3</a:t>
            </a:r>
          </a:p>
        </p:txBody>
      </p:sp>
      <p:pic>
        <p:nvPicPr>
          <p:cNvPr id="748" name="Shape 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99" y="1158625"/>
            <a:ext cx="7405375" cy="382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AHORA ES EL TURNO DE PROBAR NUESTRO JUEGO Y EXPERIMENTAR CON EL PROGRAMA</a:t>
            </a:r>
          </a:p>
        </p:txBody>
      </p:sp>
      <p:pic>
        <p:nvPicPr>
          <p:cNvPr id="754" name="Shape 7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75" y="1253775"/>
            <a:ext cx="7112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Shape 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949" y="389574"/>
            <a:ext cx="4840749" cy="27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Shape 760"/>
          <p:cNvSpPr txBox="1"/>
          <p:nvPr>
            <p:ph idx="1" type="body"/>
          </p:nvPr>
        </p:nvSpPr>
        <p:spPr>
          <a:xfrm>
            <a:off x="457200" y="3394554"/>
            <a:ext cx="8229600" cy="75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400"/>
              <a:t>https://github.com/Open-XXI/Scratch-Almeria</a:t>
            </a:r>
          </a:p>
        </p:txBody>
      </p: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"/>
              <a:t>MUCHAS GRACIAS. ¿ALGUNA PREGUNTA?</a:t>
            </a:r>
          </a:p>
        </p:txBody>
      </p:sp>
      <p:pic>
        <p:nvPicPr>
          <p:cNvPr id="766" name="Shape 766"/>
          <p:cNvPicPr preferRelativeResize="0"/>
          <p:nvPr/>
        </p:nvPicPr>
        <p:blipFill rotWithShape="1">
          <a:blip r:embed="rId3">
            <a:alphaModFix/>
          </a:blip>
          <a:srcRect b="17293" l="0" r="0" t="0"/>
          <a:stretch/>
        </p:blipFill>
        <p:spPr>
          <a:xfrm>
            <a:off x="2547275" y="89650"/>
            <a:ext cx="3707674" cy="425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/>
          <p:nvPr>
            <p:ph idx="1" type="body"/>
          </p:nvPr>
        </p:nvSpPr>
        <p:spPr>
          <a:xfrm>
            <a:off x="457200" y="1221167"/>
            <a:ext cx="8229600" cy="3704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s"/>
              <a:t>SCRATCH_JamToDay por José Alonso &amp; Manu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tiene una Licencia</a:t>
            </a:r>
          </a:p>
          <a:p>
            <a:pPr lvl="0">
              <a:spcBef>
                <a:spcPts val="0"/>
              </a:spcBef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Creative Commons Atribución 4.0 Internacional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72" name="Shape 7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9750" y="2984474"/>
            <a:ext cx="1252599" cy="44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Software que por elección manifiesta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de su autor puede ser:</a:t>
            </a:r>
          </a:p>
        </p:txBody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747925" y="1302836"/>
            <a:ext cx="6140400" cy="361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s"/>
              <a:t> - Copiado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s"/>
              <a:t> - Estudiado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s"/>
              <a:t> - Modificado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s"/>
              <a:t> - Utilizado libremente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 - Redistribuido con mejoras o sin ellas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Vamos a darnos una vuelta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por Scratch</a:t>
            </a:r>
          </a:p>
        </p:txBody>
      </p:sp>
      <p:pic>
        <p:nvPicPr>
          <p:cNvPr id="550" name="Shape 5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125" y="1416800"/>
            <a:ext cx="4730000" cy="31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Tenemos dos versiones:</a:t>
            </a:r>
          </a:p>
        </p:txBody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747925" y="1302836"/>
            <a:ext cx="6140400" cy="361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s"/>
              <a:t>Online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Offline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Disponible para Windows, Linux, Mac OS X</a:t>
            </a:r>
          </a:p>
          <a:p>
            <a:pPr indent="-228600" lvl="0" marL="457200">
              <a:spcBef>
                <a:spcPts val="0"/>
              </a:spcBef>
            </a:pPr>
            <a:r>
              <a:rPr lang="es"/>
              <a:t>Disponible para Android con Scratch Junior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Pantalla principal</a:t>
            </a:r>
          </a:p>
        </p:txBody>
      </p:sp>
      <p:pic>
        <p:nvPicPr>
          <p:cNvPr id="562" name="Shape 5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375" y="1244375"/>
            <a:ext cx="5597499" cy="38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OBJETOS</a:t>
            </a:r>
          </a:p>
        </p:txBody>
      </p:sp>
      <p:pic>
        <p:nvPicPr>
          <p:cNvPr id="568" name="Shape 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9200"/>
            <a:ext cx="762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